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erriweather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1199704"/>
            <a:ext cx="9269909" cy="403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37"/>
              </a:lnSpc>
            </a:pPr>
            <a:r>
              <a:rPr lang="en-US" sz="83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Bookstore Management System in C++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046" y="5597872"/>
            <a:ext cx="9269909" cy="256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Introducing a robust C++ console application for efficient bookstore management. This system streamlines operations, enhancing user experience and simplifying administrative tasks. Designed for developers, it offers a comprehensive solution for bookstore automation.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5705" y="860375"/>
            <a:ext cx="6816626" cy="8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Enhancements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875705" y="2045940"/>
            <a:ext cx="625525" cy="625525"/>
          </a:xfrm>
          <a:custGeom>
            <a:avLst/>
            <a:gdLst/>
            <a:ahLst/>
            <a:cxnLst/>
            <a:rect l="l" t="t" r="r" b="b"/>
            <a:pathLst>
              <a:path w="625525" h="625525">
                <a:moveTo>
                  <a:pt x="0" y="0"/>
                </a:moveTo>
                <a:lnTo>
                  <a:pt x="625525" y="0"/>
                </a:lnTo>
                <a:lnTo>
                  <a:pt x="625525" y="625525"/>
                </a:lnTo>
                <a:lnTo>
                  <a:pt x="0" y="625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5705" y="2902595"/>
            <a:ext cx="3127772" cy="4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Discount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5705" y="3386435"/>
            <a:ext cx="9678591" cy="47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 a flexible coupon system for promotional offers.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875705" y="4613374"/>
            <a:ext cx="625525" cy="625525"/>
          </a:xfrm>
          <a:custGeom>
            <a:avLst/>
            <a:gdLst/>
            <a:ahLst/>
            <a:cxnLst/>
            <a:rect l="l" t="t" r="r" b="b"/>
            <a:pathLst>
              <a:path w="625525" h="625525">
                <a:moveTo>
                  <a:pt x="0" y="0"/>
                </a:moveTo>
                <a:lnTo>
                  <a:pt x="625525" y="0"/>
                </a:lnTo>
                <a:lnTo>
                  <a:pt x="625525" y="625525"/>
                </a:lnTo>
                <a:lnTo>
                  <a:pt x="0" y="625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75705" y="5470029"/>
            <a:ext cx="3127772" cy="4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Enhanced 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705" y="5953869"/>
            <a:ext cx="9678591" cy="87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Upgrade authentication with password encryption and two-factor authentication.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875705" y="7581008"/>
            <a:ext cx="625525" cy="625525"/>
          </a:xfrm>
          <a:custGeom>
            <a:avLst/>
            <a:gdLst/>
            <a:ahLst/>
            <a:cxnLst/>
            <a:rect l="l" t="t" r="r" b="b"/>
            <a:pathLst>
              <a:path w="625525" h="625525">
                <a:moveTo>
                  <a:pt x="0" y="0"/>
                </a:moveTo>
                <a:lnTo>
                  <a:pt x="625525" y="0"/>
                </a:lnTo>
                <a:lnTo>
                  <a:pt x="625525" y="625524"/>
                </a:lnTo>
                <a:lnTo>
                  <a:pt x="0" y="625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75705" y="8437661"/>
            <a:ext cx="3127772" cy="4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Advanced Search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5705" y="8921502"/>
            <a:ext cx="9678591" cy="47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Introduce multi-criteria search functionality for efficient book discovery.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1286" y="4351139"/>
            <a:ext cx="771525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1089720"/>
            <a:ext cx="771525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0521" y="2883099"/>
            <a:ext cx="713334" cy="713334"/>
            <a:chOff x="0" y="0"/>
            <a:chExt cx="951112" cy="951112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25315" y="3065412"/>
            <a:ext cx="203746" cy="40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2850" y="2883099"/>
            <a:ext cx="4532710" cy="49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User-Friendly Interface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2850" y="3464719"/>
            <a:ext cx="8267105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Intuitive console-based interface for seamless navigation and operation.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70521" y="5193655"/>
            <a:ext cx="713334" cy="713334"/>
            <a:chOff x="0" y="0"/>
            <a:chExt cx="951112" cy="951112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88703" y="5375970"/>
            <a:ext cx="276820" cy="40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2850" y="5193655"/>
            <a:ext cx="4710261" cy="49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Comprehensive 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2850" y="5775275"/>
            <a:ext cx="8267105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Covers user management, book operations, cart handling, and order processing.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70521" y="7504211"/>
            <a:ext cx="713334" cy="713334"/>
            <a:chOff x="0" y="0"/>
            <a:chExt cx="951112" cy="951112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97484" y="7686526"/>
            <a:ext cx="259259" cy="40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2850" y="7504211"/>
            <a:ext cx="3857625" cy="49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Persistence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2850" y="8085832"/>
            <a:ext cx="8267105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Implements file handling for reliable storage of critical information.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1286" y="2972097"/>
            <a:ext cx="772611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1286" y="4726930"/>
            <a:ext cx="3857625" cy="49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Book Structure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1286" y="5431929"/>
            <a:ext cx="4605932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Encapsulates book details including title, author, code, genre, and status.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9516" y="4726930"/>
            <a:ext cx="3857625" cy="49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User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9516" y="5431929"/>
            <a:ext cx="4605932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Stores user information, cart contents, wishlist, and order history.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17748" y="4726930"/>
            <a:ext cx="3857625" cy="49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Bookstore Class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7748" y="5431929"/>
            <a:ext cx="4605932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Central class managing all operations from registration to file handling.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069580"/>
          </a:xfrm>
          <a:custGeom>
            <a:avLst/>
            <a:gdLst/>
            <a:ahLst/>
            <a:cxnLst/>
            <a:rect l="l" t="t" r="r" b="b"/>
            <a:pathLst>
              <a:path w="18288000" h="3069580">
                <a:moveTo>
                  <a:pt x="0" y="0"/>
                </a:moveTo>
                <a:lnTo>
                  <a:pt x="18288000" y="0"/>
                </a:lnTo>
                <a:lnTo>
                  <a:pt x="18288000" y="3069580"/>
                </a:lnTo>
                <a:lnTo>
                  <a:pt x="0" y="3069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" r="-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1286" y="3725764"/>
            <a:ext cx="6139309" cy="78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Core Functionalities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35349" y="4880521"/>
            <a:ext cx="28575" cy="4736306"/>
            <a:chOff x="0" y="0"/>
            <a:chExt cx="38100" cy="6315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6315075"/>
            </a:xfrm>
            <a:custGeom>
              <a:avLst/>
              <a:gdLst/>
              <a:ahLst/>
              <a:cxnLst/>
              <a:rect l="l" t="t" r="r" b="b"/>
              <a:pathLst>
                <a:path w="38100" h="631507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296025"/>
                  </a:lnTo>
                  <a:cubicBezTo>
                    <a:pt x="38100" y="6306566"/>
                    <a:pt x="29591" y="6315075"/>
                    <a:pt x="19050" y="6315075"/>
                  </a:cubicBezTo>
                  <a:cubicBezTo>
                    <a:pt x="8509" y="6315075"/>
                    <a:pt x="0" y="6306566"/>
                    <a:pt x="0" y="629602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97286" y="5418684"/>
            <a:ext cx="859483" cy="28575"/>
            <a:chOff x="0" y="0"/>
            <a:chExt cx="1145977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5921" cy="38100"/>
            </a:xfrm>
            <a:custGeom>
              <a:avLst/>
              <a:gdLst/>
              <a:ahLst/>
              <a:cxnLst/>
              <a:rect l="l" t="t" r="r" b="b"/>
              <a:pathLst>
                <a:path w="11459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26871" y="0"/>
                  </a:lnTo>
                  <a:cubicBezTo>
                    <a:pt x="1137412" y="0"/>
                    <a:pt x="1145921" y="8509"/>
                    <a:pt x="1145921" y="19050"/>
                  </a:cubicBezTo>
                  <a:cubicBezTo>
                    <a:pt x="1145921" y="29591"/>
                    <a:pt x="1137412" y="38100"/>
                    <a:pt x="11268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68649" y="5151984"/>
            <a:ext cx="561975" cy="561975"/>
            <a:chOff x="0" y="0"/>
            <a:chExt cx="749300" cy="749300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736600" cy="736600"/>
            </a:xfrm>
            <a:custGeom>
              <a:avLst/>
              <a:gdLst/>
              <a:ahLst/>
              <a:cxnLst/>
              <a:rect l="l" t="t" r="r" b="b"/>
              <a:pathLst>
                <a:path w="736600" h="736600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99059" y="0"/>
                  </a:lnTo>
                  <a:cubicBezTo>
                    <a:pt x="675005" y="0"/>
                    <a:pt x="736600" y="61595"/>
                    <a:pt x="736600" y="137541"/>
                  </a:cubicBezTo>
                  <a:lnTo>
                    <a:pt x="736600" y="599059"/>
                  </a:lnTo>
                  <a:cubicBezTo>
                    <a:pt x="736600" y="675005"/>
                    <a:pt x="675005" y="736600"/>
                    <a:pt x="599059" y="736600"/>
                  </a:cubicBezTo>
                  <a:lnTo>
                    <a:pt x="137541" y="736600"/>
                  </a:lnTo>
                  <a:cubicBezTo>
                    <a:pt x="61595" y="736600"/>
                    <a:pt x="0" y="675005"/>
                    <a:pt x="0" y="59905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49300" cy="749300"/>
            </a:xfrm>
            <a:custGeom>
              <a:avLst/>
              <a:gdLst/>
              <a:ahLst/>
              <a:cxnLst/>
              <a:rect l="l" t="t" r="r" b="b"/>
              <a:pathLst>
                <a:path w="749300" h="749300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lnTo>
                    <a:pt x="605409" y="0"/>
                  </a:lnTo>
                  <a:lnTo>
                    <a:pt x="605409" y="6350"/>
                  </a:lnTo>
                  <a:lnTo>
                    <a:pt x="605409" y="0"/>
                  </a:lnTo>
                  <a:cubicBezTo>
                    <a:pt x="684911" y="0"/>
                    <a:pt x="749300" y="64389"/>
                    <a:pt x="749300" y="143891"/>
                  </a:cubicBezTo>
                  <a:lnTo>
                    <a:pt x="749300" y="605409"/>
                  </a:lnTo>
                  <a:lnTo>
                    <a:pt x="742950" y="605409"/>
                  </a:lnTo>
                  <a:lnTo>
                    <a:pt x="749300" y="605409"/>
                  </a:lnTo>
                  <a:cubicBezTo>
                    <a:pt x="749300" y="684911"/>
                    <a:pt x="684911" y="749300"/>
                    <a:pt x="605409" y="749300"/>
                  </a:cubicBezTo>
                  <a:lnTo>
                    <a:pt x="605409" y="742950"/>
                  </a:lnTo>
                  <a:lnTo>
                    <a:pt x="605409" y="749300"/>
                  </a:lnTo>
                  <a:lnTo>
                    <a:pt x="143891" y="749300"/>
                  </a:lnTo>
                  <a:lnTo>
                    <a:pt x="143891" y="742950"/>
                  </a:lnTo>
                  <a:lnTo>
                    <a:pt x="143891" y="749300"/>
                  </a:lnTo>
                  <a:cubicBezTo>
                    <a:pt x="64389" y="749300"/>
                    <a:pt x="0" y="684911"/>
                    <a:pt x="0" y="605409"/>
                  </a:cubicBezTo>
                  <a:lnTo>
                    <a:pt x="0" y="143891"/>
                  </a:lnTo>
                  <a:lnTo>
                    <a:pt x="6350" y="143891"/>
                  </a:lnTo>
                  <a:lnTo>
                    <a:pt x="0" y="143891"/>
                  </a:lnTo>
                  <a:moveTo>
                    <a:pt x="12700" y="143891"/>
                  </a:moveTo>
                  <a:lnTo>
                    <a:pt x="12700" y="605409"/>
                  </a:lnTo>
                  <a:lnTo>
                    <a:pt x="6350" y="605409"/>
                  </a:lnTo>
                  <a:lnTo>
                    <a:pt x="12700" y="605409"/>
                  </a:lnTo>
                  <a:cubicBezTo>
                    <a:pt x="12700" y="677926"/>
                    <a:pt x="71374" y="736600"/>
                    <a:pt x="143891" y="736600"/>
                  </a:cubicBezTo>
                  <a:lnTo>
                    <a:pt x="605409" y="736600"/>
                  </a:lnTo>
                  <a:cubicBezTo>
                    <a:pt x="677926" y="736600"/>
                    <a:pt x="736600" y="677926"/>
                    <a:pt x="736600" y="605409"/>
                  </a:cubicBezTo>
                  <a:lnTo>
                    <a:pt x="736600" y="143891"/>
                  </a:lnTo>
                  <a:lnTo>
                    <a:pt x="742950" y="143891"/>
                  </a:lnTo>
                  <a:lnTo>
                    <a:pt x="736600" y="143891"/>
                  </a:lnTo>
                  <a:cubicBezTo>
                    <a:pt x="736600" y="71374"/>
                    <a:pt x="677926" y="12700"/>
                    <a:pt x="605409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374"/>
                    <a:pt x="12700" y="14389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768525" y="5305871"/>
            <a:ext cx="162074" cy="3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00251" y="5107038"/>
            <a:ext cx="3069580" cy="4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Authentication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00251" y="5580906"/>
            <a:ext cx="13606314" cy="46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Implements secure registration, login, and logout functionalities.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097286" y="7079308"/>
            <a:ext cx="859483" cy="28575"/>
            <a:chOff x="0" y="0"/>
            <a:chExt cx="114597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5921" cy="38100"/>
            </a:xfrm>
            <a:custGeom>
              <a:avLst/>
              <a:gdLst/>
              <a:ahLst/>
              <a:cxnLst/>
              <a:rect l="l" t="t" r="r" b="b"/>
              <a:pathLst>
                <a:path w="11459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26871" y="0"/>
                  </a:lnTo>
                  <a:cubicBezTo>
                    <a:pt x="1137412" y="0"/>
                    <a:pt x="1145921" y="8509"/>
                    <a:pt x="1145921" y="19050"/>
                  </a:cubicBezTo>
                  <a:cubicBezTo>
                    <a:pt x="1145921" y="29591"/>
                    <a:pt x="1137412" y="38100"/>
                    <a:pt x="11268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68649" y="6812608"/>
            <a:ext cx="561975" cy="561975"/>
            <a:chOff x="0" y="0"/>
            <a:chExt cx="749300" cy="749300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36600" cy="736600"/>
            </a:xfrm>
            <a:custGeom>
              <a:avLst/>
              <a:gdLst/>
              <a:ahLst/>
              <a:cxnLst/>
              <a:rect l="l" t="t" r="r" b="b"/>
              <a:pathLst>
                <a:path w="736600" h="736600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99059" y="0"/>
                  </a:lnTo>
                  <a:cubicBezTo>
                    <a:pt x="675005" y="0"/>
                    <a:pt x="736600" y="61595"/>
                    <a:pt x="736600" y="137541"/>
                  </a:cubicBezTo>
                  <a:lnTo>
                    <a:pt x="736600" y="599059"/>
                  </a:lnTo>
                  <a:cubicBezTo>
                    <a:pt x="736600" y="675005"/>
                    <a:pt x="675005" y="736600"/>
                    <a:pt x="599059" y="736600"/>
                  </a:cubicBezTo>
                  <a:lnTo>
                    <a:pt x="137541" y="736600"/>
                  </a:lnTo>
                  <a:cubicBezTo>
                    <a:pt x="61595" y="736600"/>
                    <a:pt x="0" y="675005"/>
                    <a:pt x="0" y="59905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49300" cy="749300"/>
            </a:xfrm>
            <a:custGeom>
              <a:avLst/>
              <a:gdLst/>
              <a:ahLst/>
              <a:cxnLst/>
              <a:rect l="l" t="t" r="r" b="b"/>
              <a:pathLst>
                <a:path w="749300" h="749300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lnTo>
                    <a:pt x="605409" y="0"/>
                  </a:lnTo>
                  <a:lnTo>
                    <a:pt x="605409" y="6350"/>
                  </a:lnTo>
                  <a:lnTo>
                    <a:pt x="605409" y="0"/>
                  </a:lnTo>
                  <a:cubicBezTo>
                    <a:pt x="684911" y="0"/>
                    <a:pt x="749300" y="64389"/>
                    <a:pt x="749300" y="143891"/>
                  </a:cubicBezTo>
                  <a:lnTo>
                    <a:pt x="749300" y="605409"/>
                  </a:lnTo>
                  <a:lnTo>
                    <a:pt x="742950" y="605409"/>
                  </a:lnTo>
                  <a:lnTo>
                    <a:pt x="749300" y="605409"/>
                  </a:lnTo>
                  <a:cubicBezTo>
                    <a:pt x="749300" y="684911"/>
                    <a:pt x="684911" y="749300"/>
                    <a:pt x="605409" y="749300"/>
                  </a:cubicBezTo>
                  <a:lnTo>
                    <a:pt x="605409" y="742950"/>
                  </a:lnTo>
                  <a:lnTo>
                    <a:pt x="605409" y="749300"/>
                  </a:lnTo>
                  <a:lnTo>
                    <a:pt x="143891" y="749300"/>
                  </a:lnTo>
                  <a:lnTo>
                    <a:pt x="143891" y="742950"/>
                  </a:lnTo>
                  <a:lnTo>
                    <a:pt x="143891" y="749300"/>
                  </a:lnTo>
                  <a:cubicBezTo>
                    <a:pt x="64389" y="749300"/>
                    <a:pt x="0" y="684911"/>
                    <a:pt x="0" y="605409"/>
                  </a:cubicBezTo>
                  <a:lnTo>
                    <a:pt x="0" y="143891"/>
                  </a:lnTo>
                  <a:lnTo>
                    <a:pt x="6350" y="143891"/>
                  </a:lnTo>
                  <a:lnTo>
                    <a:pt x="0" y="143891"/>
                  </a:lnTo>
                  <a:moveTo>
                    <a:pt x="12700" y="143891"/>
                  </a:moveTo>
                  <a:lnTo>
                    <a:pt x="12700" y="605409"/>
                  </a:lnTo>
                  <a:lnTo>
                    <a:pt x="6350" y="605409"/>
                  </a:lnTo>
                  <a:lnTo>
                    <a:pt x="12700" y="605409"/>
                  </a:lnTo>
                  <a:cubicBezTo>
                    <a:pt x="12700" y="677926"/>
                    <a:pt x="71374" y="736600"/>
                    <a:pt x="143891" y="736600"/>
                  </a:cubicBezTo>
                  <a:lnTo>
                    <a:pt x="605409" y="736600"/>
                  </a:lnTo>
                  <a:cubicBezTo>
                    <a:pt x="677926" y="736600"/>
                    <a:pt x="736600" y="677926"/>
                    <a:pt x="736600" y="605409"/>
                  </a:cubicBezTo>
                  <a:lnTo>
                    <a:pt x="736600" y="143891"/>
                  </a:lnTo>
                  <a:lnTo>
                    <a:pt x="742950" y="143891"/>
                  </a:lnTo>
                  <a:lnTo>
                    <a:pt x="736600" y="143891"/>
                  </a:lnTo>
                  <a:cubicBezTo>
                    <a:pt x="736600" y="71374"/>
                    <a:pt x="677926" y="12700"/>
                    <a:pt x="605409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374"/>
                    <a:pt x="12700" y="14389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739504" y="6966496"/>
            <a:ext cx="220265" cy="3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00251" y="6767661"/>
            <a:ext cx="3069580" cy="4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Book Management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00251" y="7241530"/>
            <a:ext cx="13606314" cy="46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Enables book display, rental, return, and review systems.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097286" y="8739931"/>
            <a:ext cx="859483" cy="28575"/>
            <a:chOff x="0" y="0"/>
            <a:chExt cx="1145977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5921" cy="38100"/>
            </a:xfrm>
            <a:custGeom>
              <a:avLst/>
              <a:gdLst/>
              <a:ahLst/>
              <a:cxnLst/>
              <a:rect l="l" t="t" r="r" b="b"/>
              <a:pathLst>
                <a:path w="11459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26871" y="0"/>
                  </a:lnTo>
                  <a:cubicBezTo>
                    <a:pt x="1137412" y="0"/>
                    <a:pt x="1145921" y="8509"/>
                    <a:pt x="1145921" y="19050"/>
                  </a:cubicBezTo>
                  <a:cubicBezTo>
                    <a:pt x="1145921" y="29591"/>
                    <a:pt x="1137412" y="38100"/>
                    <a:pt x="11268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68649" y="8473231"/>
            <a:ext cx="561975" cy="561975"/>
            <a:chOff x="0" y="0"/>
            <a:chExt cx="749300" cy="74930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36600" cy="736600"/>
            </a:xfrm>
            <a:custGeom>
              <a:avLst/>
              <a:gdLst/>
              <a:ahLst/>
              <a:cxnLst/>
              <a:rect l="l" t="t" r="r" b="b"/>
              <a:pathLst>
                <a:path w="736600" h="736600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99059" y="0"/>
                  </a:lnTo>
                  <a:cubicBezTo>
                    <a:pt x="675005" y="0"/>
                    <a:pt x="736600" y="61595"/>
                    <a:pt x="736600" y="137541"/>
                  </a:cubicBezTo>
                  <a:lnTo>
                    <a:pt x="736600" y="599059"/>
                  </a:lnTo>
                  <a:cubicBezTo>
                    <a:pt x="736600" y="675005"/>
                    <a:pt x="675005" y="736600"/>
                    <a:pt x="599059" y="736600"/>
                  </a:cubicBezTo>
                  <a:lnTo>
                    <a:pt x="137541" y="736600"/>
                  </a:lnTo>
                  <a:cubicBezTo>
                    <a:pt x="61595" y="736600"/>
                    <a:pt x="0" y="675005"/>
                    <a:pt x="0" y="59905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49300" cy="749300"/>
            </a:xfrm>
            <a:custGeom>
              <a:avLst/>
              <a:gdLst/>
              <a:ahLst/>
              <a:cxnLst/>
              <a:rect l="l" t="t" r="r" b="b"/>
              <a:pathLst>
                <a:path w="749300" h="749300">
                  <a:moveTo>
                    <a:pt x="0" y="143891"/>
                  </a:moveTo>
                  <a:cubicBezTo>
                    <a:pt x="0" y="64389"/>
                    <a:pt x="64389" y="0"/>
                    <a:pt x="143891" y="0"/>
                  </a:cubicBezTo>
                  <a:lnTo>
                    <a:pt x="605409" y="0"/>
                  </a:lnTo>
                  <a:lnTo>
                    <a:pt x="605409" y="6350"/>
                  </a:lnTo>
                  <a:lnTo>
                    <a:pt x="605409" y="0"/>
                  </a:lnTo>
                  <a:cubicBezTo>
                    <a:pt x="684911" y="0"/>
                    <a:pt x="749300" y="64389"/>
                    <a:pt x="749300" y="143891"/>
                  </a:cubicBezTo>
                  <a:lnTo>
                    <a:pt x="749300" y="605409"/>
                  </a:lnTo>
                  <a:lnTo>
                    <a:pt x="742950" y="605409"/>
                  </a:lnTo>
                  <a:lnTo>
                    <a:pt x="749300" y="605409"/>
                  </a:lnTo>
                  <a:cubicBezTo>
                    <a:pt x="749300" y="684911"/>
                    <a:pt x="684911" y="749300"/>
                    <a:pt x="605409" y="749300"/>
                  </a:cubicBezTo>
                  <a:lnTo>
                    <a:pt x="605409" y="742950"/>
                  </a:lnTo>
                  <a:lnTo>
                    <a:pt x="605409" y="749300"/>
                  </a:lnTo>
                  <a:lnTo>
                    <a:pt x="143891" y="749300"/>
                  </a:lnTo>
                  <a:lnTo>
                    <a:pt x="143891" y="742950"/>
                  </a:lnTo>
                  <a:lnTo>
                    <a:pt x="143891" y="749300"/>
                  </a:lnTo>
                  <a:cubicBezTo>
                    <a:pt x="64389" y="749300"/>
                    <a:pt x="0" y="684911"/>
                    <a:pt x="0" y="605409"/>
                  </a:cubicBezTo>
                  <a:lnTo>
                    <a:pt x="0" y="143891"/>
                  </a:lnTo>
                  <a:lnTo>
                    <a:pt x="6350" y="143891"/>
                  </a:lnTo>
                  <a:lnTo>
                    <a:pt x="0" y="143891"/>
                  </a:lnTo>
                  <a:moveTo>
                    <a:pt x="12700" y="143891"/>
                  </a:moveTo>
                  <a:lnTo>
                    <a:pt x="12700" y="605409"/>
                  </a:lnTo>
                  <a:lnTo>
                    <a:pt x="6350" y="605409"/>
                  </a:lnTo>
                  <a:lnTo>
                    <a:pt x="12700" y="605409"/>
                  </a:lnTo>
                  <a:cubicBezTo>
                    <a:pt x="12700" y="677926"/>
                    <a:pt x="71374" y="736600"/>
                    <a:pt x="143891" y="736600"/>
                  </a:cubicBezTo>
                  <a:lnTo>
                    <a:pt x="605409" y="736600"/>
                  </a:lnTo>
                  <a:cubicBezTo>
                    <a:pt x="677926" y="736600"/>
                    <a:pt x="736600" y="677926"/>
                    <a:pt x="736600" y="605409"/>
                  </a:cubicBezTo>
                  <a:lnTo>
                    <a:pt x="736600" y="143891"/>
                  </a:lnTo>
                  <a:lnTo>
                    <a:pt x="742950" y="143891"/>
                  </a:lnTo>
                  <a:lnTo>
                    <a:pt x="736600" y="143891"/>
                  </a:lnTo>
                  <a:cubicBezTo>
                    <a:pt x="736600" y="71374"/>
                    <a:pt x="677926" y="12700"/>
                    <a:pt x="605409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374"/>
                    <a:pt x="12700" y="14389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746497" y="8627120"/>
            <a:ext cx="206276" cy="3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00251" y="8428285"/>
            <a:ext cx="3069580" cy="4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Cart and Payment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00251" y="8902154"/>
            <a:ext cx="13606314" cy="46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Facilitates cart management and streamlined payment processing.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12596" y="802035"/>
            <a:ext cx="7533829" cy="97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8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Methods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912596" y="2224236"/>
            <a:ext cx="1506736" cy="2410718"/>
          </a:xfrm>
          <a:custGeom>
            <a:avLst/>
            <a:gdLst/>
            <a:ahLst/>
            <a:cxnLst/>
            <a:rect l="l" t="t" r="r" b="b"/>
            <a:pathLst>
              <a:path w="1506736" h="2410718">
                <a:moveTo>
                  <a:pt x="0" y="0"/>
                </a:moveTo>
                <a:lnTo>
                  <a:pt x="1506736" y="0"/>
                </a:lnTo>
                <a:lnTo>
                  <a:pt x="1506736" y="2410718"/>
                </a:lnTo>
                <a:lnTo>
                  <a:pt x="0" y="2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" b="-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71322" y="2515940"/>
            <a:ext cx="4972645" cy="48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displayWelcomeMessage()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1322" y="3081635"/>
            <a:ext cx="7362081" cy="105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Clears console and presents a welcoming interface to users.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912596" y="4634954"/>
            <a:ext cx="1506736" cy="2410718"/>
          </a:xfrm>
          <a:custGeom>
            <a:avLst/>
            <a:gdLst/>
            <a:ahLst/>
            <a:cxnLst/>
            <a:rect l="l" t="t" r="r" b="b"/>
            <a:pathLst>
              <a:path w="1506736" h="2410718">
                <a:moveTo>
                  <a:pt x="0" y="0"/>
                </a:moveTo>
                <a:lnTo>
                  <a:pt x="1506736" y="0"/>
                </a:lnTo>
                <a:lnTo>
                  <a:pt x="1506736" y="2410717"/>
                </a:lnTo>
                <a:lnTo>
                  <a:pt x="0" y="241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" b="-4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71322" y="4926657"/>
            <a:ext cx="5213151" cy="48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registerUser() &amp; loginUser()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1322" y="5492352"/>
            <a:ext cx="7362081" cy="105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Manages user authentication with robust credential verification.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912596" y="7045673"/>
            <a:ext cx="1506736" cy="2410718"/>
          </a:xfrm>
          <a:custGeom>
            <a:avLst/>
            <a:gdLst/>
            <a:ahLst/>
            <a:cxnLst/>
            <a:rect l="l" t="t" r="r" b="b"/>
            <a:pathLst>
              <a:path w="1506736" h="2410718">
                <a:moveTo>
                  <a:pt x="0" y="0"/>
                </a:moveTo>
                <a:lnTo>
                  <a:pt x="1506736" y="0"/>
                </a:lnTo>
                <a:lnTo>
                  <a:pt x="1506736" y="2410717"/>
                </a:lnTo>
                <a:lnTo>
                  <a:pt x="0" y="2410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" b="-4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871322" y="7337375"/>
            <a:ext cx="4965799" cy="48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rentBook() &amp; returnBook()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71322" y="7903071"/>
            <a:ext cx="7362081" cy="105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Handles book rental and return processes, updating availability status.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9381"/>
          </a:xfrm>
          <a:custGeom>
            <a:avLst/>
            <a:gdLst/>
            <a:ahLst/>
            <a:cxnLst/>
            <a:rect l="l" t="t" r="r" b="b"/>
            <a:pathLst>
              <a:path w="6858000" h="10289381">
                <a:moveTo>
                  <a:pt x="0" y="0"/>
                </a:moveTo>
                <a:lnTo>
                  <a:pt x="6858000" y="0"/>
                </a:lnTo>
                <a:lnTo>
                  <a:pt x="6858000" y="10289381"/>
                </a:lnTo>
                <a:lnTo>
                  <a:pt x="0" y="10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" r="-1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10810" y="798611"/>
            <a:ext cx="7520136" cy="96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58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Interface 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42859" y="2218284"/>
            <a:ext cx="38100" cy="7243911"/>
            <a:chOff x="0" y="0"/>
            <a:chExt cx="50800" cy="96585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9658604"/>
            </a:xfrm>
            <a:custGeom>
              <a:avLst/>
              <a:gdLst/>
              <a:ahLst/>
              <a:cxnLst/>
              <a:rect l="l" t="t" r="r" b="b"/>
              <a:pathLst>
                <a:path w="50800" h="96586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633204"/>
                  </a:lnTo>
                  <a:cubicBezTo>
                    <a:pt x="50800" y="9647174"/>
                    <a:pt x="39370" y="9658604"/>
                    <a:pt x="25400" y="9658604"/>
                  </a:cubicBezTo>
                  <a:cubicBezTo>
                    <a:pt x="11430" y="9658604"/>
                    <a:pt x="0" y="9647174"/>
                    <a:pt x="0" y="963320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662169" y="2875806"/>
            <a:ext cx="1052810" cy="38100"/>
            <a:chOff x="0" y="0"/>
            <a:chExt cx="1403747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3731" cy="50800"/>
            </a:xfrm>
            <a:custGeom>
              <a:avLst/>
              <a:gdLst/>
              <a:ahLst/>
              <a:cxnLst/>
              <a:rect l="l" t="t" r="r" b="b"/>
              <a:pathLst>
                <a:path w="1403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8331" y="0"/>
                  </a:lnTo>
                  <a:cubicBezTo>
                    <a:pt x="1392301" y="0"/>
                    <a:pt x="1403731" y="11430"/>
                    <a:pt x="1403731" y="25400"/>
                  </a:cubicBezTo>
                  <a:cubicBezTo>
                    <a:pt x="1403731" y="39370"/>
                    <a:pt x="1392301" y="50800"/>
                    <a:pt x="1378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018785" y="2551807"/>
            <a:ext cx="686246" cy="686246"/>
            <a:chOff x="0" y="0"/>
            <a:chExt cx="914995" cy="914995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902208" cy="902335"/>
            </a:xfrm>
            <a:custGeom>
              <a:avLst/>
              <a:gdLst/>
              <a:ahLst/>
              <a:cxnLst/>
              <a:rect l="l" t="t" r="r" b="b"/>
              <a:pathLst>
                <a:path w="902208" h="902335">
                  <a:moveTo>
                    <a:pt x="0" y="168402"/>
                  </a:moveTo>
                  <a:cubicBezTo>
                    <a:pt x="0" y="75438"/>
                    <a:pt x="75438" y="0"/>
                    <a:pt x="168402" y="0"/>
                  </a:cubicBezTo>
                  <a:lnTo>
                    <a:pt x="733806" y="0"/>
                  </a:lnTo>
                  <a:cubicBezTo>
                    <a:pt x="826897" y="0"/>
                    <a:pt x="902208" y="75438"/>
                    <a:pt x="902208" y="168402"/>
                  </a:cubicBezTo>
                  <a:lnTo>
                    <a:pt x="902208" y="733806"/>
                  </a:lnTo>
                  <a:cubicBezTo>
                    <a:pt x="902208" y="826897"/>
                    <a:pt x="826770" y="902208"/>
                    <a:pt x="733806" y="902208"/>
                  </a:cubicBezTo>
                  <a:lnTo>
                    <a:pt x="168402" y="902208"/>
                  </a:lnTo>
                  <a:cubicBezTo>
                    <a:pt x="75438" y="902335"/>
                    <a:pt x="0" y="826897"/>
                    <a:pt x="0" y="73380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14908" cy="915035"/>
            </a:xfrm>
            <a:custGeom>
              <a:avLst/>
              <a:gdLst/>
              <a:ahLst/>
              <a:cxnLst/>
              <a:rect l="l" t="t" r="r" b="b"/>
              <a:pathLst>
                <a:path w="914908" h="915035">
                  <a:moveTo>
                    <a:pt x="0" y="174752"/>
                  </a:moveTo>
                  <a:cubicBezTo>
                    <a:pt x="0" y="78232"/>
                    <a:pt x="78232" y="0"/>
                    <a:pt x="174752" y="0"/>
                  </a:cubicBezTo>
                  <a:lnTo>
                    <a:pt x="740156" y="0"/>
                  </a:lnTo>
                  <a:lnTo>
                    <a:pt x="740156" y="6350"/>
                  </a:lnTo>
                  <a:lnTo>
                    <a:pt x="740156" y="0"/>
                  </a:lnTo>
                  <a:lnTo>
                    <a:pt x="740156" y="6350"/>
                  </a:lnTo>
                  <a:lnTo>
                    <a:pt x="740156" y="0"/>
                  </a:lnTo>
                  <a:cubicBezTo>
                    <a:pt x="836676" y="0"/>
                    <a:pt x="914908" y="78232"/>
                    <a:pt x="914908" y="174752"/>
                  </a:cubicBezTo>
                  <a:lnTo>
                    <a:pt x="908558" y="174752"/>
                  </a:lnTo>
                  <a:lnTo>
                    <a:pt x="914908" y="174752"/>
                  </a:lnTo>
                  <a:lnTo>
                    <a:pt x="914908" y="740156"/>
                  </a:lnTo>
                  <a:lnTo>
                    <a:pt x="908558" y="740156"/>
                  </a:lnTo>
                  <a:lnTo>
                    <a:pt x="914908" y="740156"/>
                  </a:lnTo>
                  <a:cubicBezTo>
                    <a:pt x="914908" y="836676"/>
                    <a:pt x="836676" y="914908"/>
                    <a:pt x="740156" y="914908"/>
                  </a:cubicBezTo>
                  <a:lnTo>
                    <a:pt x="740156" y="908558"/>
                  </a:lnTo>
                  <a:lnTo>
                    <a:pt x="740156" y="914908"/>
                  </a:lnTo>
                  <a:lnTo>
                    <a:pt x="174752" y="914908"/>
                  </a:lnTo>
                  <a:lnTo>
                    <a:pt x="174752" y="908558"/>
                  </a:lnTo>
                  <a:lnTo>
                    <a:pt x="174752" y="914908"/>
                  </a:lnTo>
                  <a:cubicBezTo>
                    <a:pt x="78232" y="915035"/>
                    <a:pt x="0" y="836676"/>
                    <a:pt x="0" y="740156"/>
                  </a:cubicBezTo>
                  <a:lnTo>
                    <a:pt x="0" y="174752"/>
                  </a:lnTo>
                  <a:lnTo>
                    <a:pt x="6350" y="174752"/>
                  </a:lnTo>
                  <a:lnTo>
                    <a:pt x="0" y="174752"/>
                  </a:lnTo>
                  <a:moveTo>
                    <a:pt x="12700" y="174752"/>
                  </a:moveTo>
                  <a:lnTo>
                    <a:pt x="12700" y="740156"/>
                  </a:lnTo>
                  <a:lnTo>
                    <a:pt x="6350" y="740156"/>
                  </a:lnTo>
                  <a:lnTo>
                    <a:pt x="12700" y="740156"/>
                  </a:lnTo>
                  <a:cubicBezTo>
                    <a:pt x="12700" y="829691"/>
                    <a:pt x="85217" y="902208"/>
                    <a:pt x="174752" y="902208"/>
                  </a:cubicBezTo>
                  <a:lnTo>
                    <a:pt x="740156" y="902208"/>
                  </a:lnTo>
                  <a:cubicBezTo>
                    <a:pt x="829691" y="902208"/>
                    <a:pt x="902208" y="829691"/>
                    <a:pt x="902208" y="740156"/>
                  </a:cubicBezTo>
                  <a:lnTo>
                    <a:pt x="902208" y="174752"/>
                  </a:lnTo>
                  <a:cubicBezTo>
                    <a:pt x="902335" y="85217"/>
                    <a:pt x="829691" y="12700"/>
                    <a:pt x="740156" y="12700"/>
                  </a:cubicBezTo>
                  <a:lnTo>
                    <a:pt x="174752" y="12700"/>
                  </a:lnTo>
                  <a:lnTo>
                    <a:pt x="174752" y="6350"/>
                  </a:lnTo>
                  <a:lnTo>
                    <a:pt x="174752" y="12700"/>
                  </a:lnTo>
                  <a:cubicBezTo>
                    <a:pt x="85217" y="12700"/>
                    <a:pt x="12700" y="85217"/>
                    <a:pt x="12700" y="174752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62565" y="2735907"/>
            <a:ext cx="198536" cy="38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16281" y="2509540"/>
            <a:ext cx="3759994" cy="4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Main Menu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6281" y="3074045"/>
            <a:ext cx="7218909" cy="10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Offers options for registration, login, and application exit.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62169" y="5390704"/>
            <a:ext cx="1052810" cy="38100"/>
            <a:chOff x="0" y="0"/>
            <a:chExt cx="1403747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3731" cy="50800"/>
            </a:xfrm>
            <a:custGeom>
              <a:avLst/>
              <a:gdLst/>
              <a:ahLst/>
              <a:cxnLst/>
              <a:rect l="l" t="t" r="r" b="b"/>
              <a:pathLst>
                <a:path w="1403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8331" y="0"/>
                  </a:lnTo>
                  <a:cubicBezTo>
                    <a:pt x="1392301" y="0"/>
                    <a:pt x="1403731" y="11430"/>
                    <a:pt x="1403731" y="25400"/>
                  </a:cubicBezTo>
                  <a:cubicBezTo>
                    <a:pt x="1403731" y="39370"/>
                    <a:pt x="1392301" y="50800"/>
                    <a:pt x="1378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018785" y="5066705"/>
            <a:ext cx="686246" cy="686246"/>
            <a:chOff x="0" y="0"/>
            <a:chExt cx="914995" cy="91499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902208" cy="902335"/>
            </a:xfrm>
            <a:custGeom>
              <a:avLst/>
              <a:gdLst/>
              <a:ahLst/>
              <a:cxnLst/>
              <a:rect l="l" t="t" r="r" b="b"/>
              <a:pathLst>
                <a:path w="902208" h="902335">
                  <a:moveTo>
                    <a:pt x="0" y="168402"/>
                  </a:moveTo>
                  <a:cubicBezTo>
                    <a:pt x="0" y="75438"/>
                    <a:pt x="75438" y="0"/>
                    <a:pt x="168402" y="0"/>
                  </a:cubicBezTo>
                  <a:lnTo>
                    <a:pt x="733806" y="0"/>
                  </a:lnTo>
                  <a:cubicBezTo>
                    <a:pt x="826897" y="0"/>
                    <a:pt x="902208" y="75438"/>
                    <a:pt x="902208" y="168402"/>
                  </a:cubicBezTo>
                  <a:lnTo>
                    <a:pt x="902208" y="733806"/>
                  </a:lnTo>
                  <a:cubicBezTo>
                    <a:pt x="902208" y="826897"/>
                    <a:pt x="826770" y="902208"/>
                    <a:pt x="733806" y="902208"/>
                  </a:cubicBezTo>
                  <a:lnTo>
                    <a:pt x="168402" y="902208"/>
                  </a:lnTo>
                  <a:cubicBezTo>
                    <a:pt x="75438" y="902335"/>
                    <a:pt x="0" y="826897"/>
                    <a:pt x="0" y="73380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14908" cy="915035"/>
            </a:xfrm>
            <a:custGeom>
              <a:avLst/>
              <a:gdLst/>
              <a:ahLst/>
              <a:cxnLst/>
              <a:rect l="l" t="t" r="r" b="b"/>
              <a:pathLst>
                <a:path w="914908" h="915035">
                  <a:moveTo>
                    <a:pt x="0" y="174752"/>
                  </a:moveTo>
                  <a:cubicBezTo>
                    <a:pt x="0" y="78232"/>
                    <a:pt x="78232" y="0"/>
                    <a:pt x="174752" y="0"/>
                  </a:cubicBezTo>
                  <a:lnTo>
                    <a:pt x="740156" y="0"/>
                  </a:lnTo>
                  <a:lnTo>
                    <a:pt x="740156" y="6350"/>
                  </a:lnTo>
                  <a:lnTo>
                    <a:pt x="740156" y="0"/>
                  </a:lnTo>
                  <a:lnTo>
                    <a:pt x="740156" y="6350"/>
                  </a:lnTo>
                  <a:lnTo>
                    <a:pt x="740156" y="0"/>
                  </a:lnTo>
                  <a:cubicBezTo>
                    <a:pt x="836676" y="0"/>
                    <a:pt x="914908" y="78232"/>
                    <a:pt x="914908" y="174752"/>
                  </a:cubicBezTo>
                  <a:lnTo>
                    <a:pt x="908558" y="174752"/>
                  </a:lnTo>
                  <a:lnTo>
                    <a:pt x="914908" y="174752"/>
                  </a:lnTo>
                  <a:lnTo>
                    <a:pt x="914908" y="740156"/>
                  </a:lnTo>
                  <a:lnTo>
                    <a:pt x="908558" y="740156"/>
                  </a:lnTo>
                  <a:lnTo>
                    <a:pt x="914908" y="740156"/>
                  </a:lnTo>
                  <a:cubicBezTo>
                    <a:pt x="914908" y="836676"/>
                    <a:pt x="836676" y="914908"/>
                    <a:pt x="740156" y="914908"/>
                  </a:cubicBezTo>
                  <a:lnTo>
                    <a:pt x="740156" y="908558"/>
                  </a:lnTo>
                  <a:lnTo>
                    <a:pt x="740156" y="914908"/>
                  </a:lnTo>
                  <a:lnTo>
                    <a:pt x="174752" y="914908"/>
                  </a:lnTo>
                  <a:lnTo>
                    <a:pt x="174752" y="908558"/>
                  </a:lnTo>
                  <a:lnTo>
                    <a:pt x="174752" y="914908"/>
                  </a:lnTo>
                  <a:cubicBezTo>
                    <a:pt x="78232" y="915035"/>
                    <a:pt x="0" y="836676"/>
                    <a:pt x="0" y="740156"/>
                  </a:cubicBezTo>
                  <a:lnTo>
                    <a:pt x="0" y="174752"/>
                  </a:lnTo>
                  <a:lnTo>
                    <a:pt x="6350" y="174752"/>
                  </a:lnTo>
                  <a:lnTo>
                    <a:pt x="0" y="174752"/>
                  </a:lnTo>
                  <a:moveTo>
                    <a:pt x="12700" y="174752"/>
                  </a:moveTo>
                  <a:lnTo>
                    <a:pt x="12700" y="740156"/>
                  </a:lnTo>
                  <a:lnTo>
                    <a:pt x="6350" y="740156"/>
                  </a:lnTo>
                  <a:lnTo>
                    <a:pt x="12700" y="740156"/>
                  </a:lnTo>
                  <a:cubicBezTo>
                    <a:pt x="12700" y="829691"/>
                    <a:pt x="85217" y="902208"/>
                    <a:pt x="174752" y="902208"/>
                  </a:cubicBezTo>
                  <a:lnTo>
                    <a:pt x="740156" y="902208"/>
                  </a:lnTo>
                  <a:cubicBezTo>
                    <a:pt x="829691" y="902208"/>
                    <a:pt x="902208" y="829691"/>
                    <a:pt x="902208" y="740156"/>
                  </a:cubicBezTo>
                  <a:lnTo>
                    <a:pt x="902208" y="174752"/>
                  </a:lnTo>
                  <a:cubicBezTo>
                    <a:pt x="902335" y="85217"/>
                    <a:pt x="829691" y="12700"/>
                    <a:pt x="740156" y="12700"/>
                  </a:cubicBezTo>
                  <a:lnTo>
                    <a:pt x="174752" y="12700"/>
                  </a:lnTo>
                  <a:lnTo>
                    <a:pt x="174752" y="6350"/>
                  </a:lnTo>
                  <a:lnTo>
                    <a:pt x="174752" y="12700"/>
                  </a:lnTo>
                  <a:cubicBezTo>
                    <a:pt x="85217" y="12700"/>
                    <a:pt x="12700" y="85217"/>
                    <a:pt x="12700" y="174752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226995" y="5250805"/>
            <a:ext cx="269825" cy="38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16281" y="5024437"/>
            <a:ext cx="3759994" cy="4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Menu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16281" y="5588942"/>
            <a:ext cx="7218909" cy="10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access to book display, cart management, and order history.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662169" y="7905601"/>
            <a:ext cx="1052810" cy="38100"/>
            <a:chOff x="0" y="0"/>
            <a:chExt cx="1403747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03731" cy="50800"/>
            </a:xfrm>
            <a:custGeom>
              <a:avLst/>
              <a:gdLst/>
              <a:ahLst/>
              <a:cxnLst/>
              <a:rect l="l" t="t" r="r" b="b"/>
              <a:pathLst>
                <a:path w="140373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8331" y="0"/>
                  </a:lnTo>
                  <a:cubicBezTo>
                    <a:pt x="1392301" y="0"/>
                    <a:pt x="1403731" y="11430"/>
                    <a:pt x="1403731" y="25400"/>
                  </a:cubicBezTo>
                  <a:cubicBezTo>
                    <a:pt x="1403731" y="39370"/>
                    <a:pt x="1392301" y="50800"/>
                    <a:pt x="137833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018785" y="7581602"/>
            <a:ext cx="686246" cy="686246"/>
            <a:chOff x="0" y="0"/>
            <a:chExt cx="914995" cy="91499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902208" cy="902335"/>
            </a:xfrm>
            <a:custGeom>
              <a:avLst/>
              <a:gdLst/>
              <a:ahLst/>
              <a:cxnLst/>
              <a:rect l="l" t="t" r="r" b="b"/>
              <a:pathLst>
                <a:path w="902208" h="902335">
                  <a:moveTo>
                    <a:pt x="0" y="168402"/>
                  </a:moveTo>
                  <a:cubicBezTo>
                    <a:pt x="0" y="75438"/>
                    <a:pt x="75438" y="0"/>
                    <a:pt x="168402" y="0"/>
                  </a:cubicBezTo>
                  <a:lnTo>
                    <a:pt x="733806" y="0"/>
                  </a:lnTo>
                  <a:cubicBezTo>
                    <a:pt x="826897" y="0"/>
                    <a:pt x="902208" y="75438"/>
                    <a:pt x="902208" y="168402"/>
                  </a:cubicBezTo>
                  <a:lnTo>
                    <a:pt x="902208" y="733806"/>
                  </a:lnTo>
                  <a:cubicBezTo>
                    <a:pt x="902208" y="826897"/>
                    <a:pt x="826770" y="902208"/>
                    <a:pt x="733806" y="902208"/>
                  </a:cubicBezTo>
                  <a:lnTo>
                    <a:pt x="168402" y="902208"/>
                  </a:lnTo>
                  <a:cubicBezTo>
                    <a:pt x="75438" y="902335"/>
                    <a:pt x="0" y="826897"/>
                    <a:pt x="0" y="73380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914908" cy="915035"/>
            </a:xfrm>
            <a:custGeom>
              <a:avLst/>
              <a:gdLst/>
              <a:ahLst/>
              <a:cxnLst/>
              <a:rect l="l" t="t" r="r" b="b"/>
              <a:pathLst>
                <a:path w="914908" h="915035">
                  <a:moveTo>
                    <a:pt x="0" y="174752"/>
                  </a:moveTo>
                  <a:cubicBezTo>
                    <a:pt x="0" y="78232"/>
                    <a:pt x="78232" y="0"/>
                    <a:pt x="174752" y="0"/>
                  </a:cubicBezTo>
                  <a:lnTo>
                    <a:pt x="740156" y="0"/>
                  </a:lnTo>
                  <a:lnTo>
                    <a:pt x="740156" y="6350"/>
                  </a:lnTo>
                  <a:lnTo>
                    <a:pt x="740156" y="0"/>
                  </a:lnTo>
                  <a:lnTo>
                    <a:pt x="740156" y="6350"/>
                  </a:lnTo>
                  <a:lnTo>
                    <a:pt x="740156" y="0"/>
                  </a:lnTo>
                  <a:cubicBezTo>
                    <a:pt x="836676" y="0"/>
                    <a:pt x="914908" y="78232"/>
                    <a:pt x="914908" y="174752"/>
                  </a:cubicBezTo>
                  <a:lnTo>
                    <a:pt x="908558" y="174752"/>
                  </a:lnTo>
                  <a:lnTo>
                    <a:pt x="914908" y="174752"/>
                  </a:lnTo>
                  <a:lnTo>
                    <a:pt x="914908" y="740156"/>
                  </a:lnTo>
                  <a:lnTo>
                    <a:pt x="908558" y="740156"/>
                  </a:lnTo>
                  <a:lnTo>
                    <a:pt x="914908" y="740156"/>
                  </a:lnTo>
                  <a:cubicBezTo>
                    <a:pt x="914908" y="836676"/>
                    <a:pt x="836676" y="914908"/>
                    <a:pt x="740156" y="914908"/>
                  </a:cubicBezTo>
                  <a:lnTo>
                    <a:pt x="740156" y="908558"/>
                  </a:lnTo>
                  <a:lnTo>
                    <a:pt x="740156" y="914908"/>
                  </a:lnTo>
                  <a:lnTo>
                    <a:pt x="174752" y="914908"/>
                  </a:lnTo>
                  <a:lnTo>
                    <a:pt x="174752" y="908558"/>
                  </a:lnTo>
                  <a:lnTo>
                    <a:pt x="174752" y="914908"/>
                  </a:lnTo>
                  <a:cubicBezTo>
                    <a:pt x="78232" y="915035"/>
                    <a:pt x="0" y="836676"/>
                    <a:pt x="0" y="740156"/>
                  </a:cubicBezTo>
                  <a:lnTo>
                    <a:pt x="0" y="174752"/>
                  </a:lnTo>
                  <a:lnTo>
                    <a:pt x="6350" y="174752"/>
                  </a:lnTo>
                  <a:lnTo>
                    <a:pt x="0" y="174752"/>
                  </a:lnTo>
                  <a:moveTo>
                    <a:pt x="12700" y="174752"/>
                  </a:moveTo>
                  <a:lnTo>
                    <a:pt x="12700" y="740156"/>
                  </a:lnTo>
                  <a:lnTo>
                    <a:pt x="6350" y="740156"/>
                  </a:lnTo>
                  <a:lnTo>
                    <a:pt x="12700" y="740156"/>
                  </a:lnTo>
                  <a:cubicBezTo>
                    <a:pt x="12700" y="829691"/>
                    <a:pt x="85217" y="902208"/>
                    <a:pt x="174752" y="902208"/>
                  </a:cubicBezTo>
                  <a:lnTo>
                    <a:pt x="740156" y="902208"/>
                  </a:lnTo>
                  <a:cubicBezTo>
                    <a:pt x="829691" y="902208"/>
                    <a:pt x="902208" y="829691"/>
                    <a:pt x="902208" y="740156"/>
                  </a:cubicBezTo>
                  <a:lnTo>
                    <a:pt x="902208" y="174752"/>
                  </a:lnTo>
                  <a:cubicBezTo>
                    <a:pt x="902335" y="85217"/>
                    <a:pt x="829691" y="12700"/>
                    <a:pt x="740156" y="12700"/>
                  </a:cubicBezTo>
                  <a:lnTo>
                    <a:pt x="174752" y="12700"/>
                  </a:lnTo>
                  <a:lnTo>
                    <a:pt x="174752" y="6350"/>
                  </a:lnTo>
                  <a:lnTo>
                    <a:pt x="174752" y="12700"/>
                  </a:lnTo>
                  <a:cubicBezTo>
                    <a:pt x="85217" y="12700"/>
                    <a:pt x="12700" y="85217"/>
                    <a:pt x="12700" y="174752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235479" y="7765702"/>
            <a:ext cx="252710" cy="38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16281" y="7539335"/>
            <a:ext cx="3759994" cy="4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Book Operations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16281" y="8103840"/>
            <a:ext cx="7218909" cy="10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Enables users to rent, return, and review books effortlessly.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4404" y="990898"/>
            <a:ext cx="9303395" cy="92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Enhanced User Experience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9641" y="2340769"/>
            <a:ext cx="9446716" cy="2123926"/>
            <a:chOff x="0" y="0"/>
            <a:chExt cx="12595622" cy="283190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2582906" cy="2819146"/>
            </a:xfrm>
            <a:custGeom>
              <a:avLst/>
              <a:gdLst/>
              <a:ahLst/>
              <a:cxnLst/>
              <a:rect l="l" t="t" r="r" b="b"/>
              <a:pathLst>
                <a:path w="12582906" h="2819146">
                  <a:moveTo>
                    <a:pt x="0" y="159385"/>
                  </a:moveTo>
                  <a:cubicBezTo>
                    <a:pt x="0" y="71374"/>
                    <a:pt x="71628" y="0"/>
                    <a:pt x="160020" y="0"/>
                  </a:cubicBezTo>
                  <a:lnTo>
                    <a:pt x="12422886" y="0"/>
                  </a:lnTo>
                  <a:cubicBezTo>
                    <a:pt x="12511278" y="0"/>
                    <a:pt x="12582906" y="71374"/>
                    <a:pt x="12582906" y="159385"/>
                  </a:cubicBezTo>
                  <a:lnTo>
                    <a:pt x="12582906" y="2659761"/>
                  </a:lnTo>
                  <a:cubicBezTo>
                    <a:pt x="12582906" y="2747772"/>
                    <a:pt x="12511278" y="2819146"/>
                    <a:pt x="12422886" y="2819146"/>
                  </a:cubicBezTo>
                  <a:lnTo>
                    <a:pt x="160020" y="2819146"/>
                  </a:lnTo>
                  <a:cubicBezTo>
                    <a:pt x="71628" y="2819146"/>
                    <a:pt x="0" y="2747772"/>
                    <a:pt x="0" y="2659761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595606" cy="2831846"/>
            </a:xfrm>
            <a:custGeom>
              <a:avLst/>
              <a:gdLst/>
              <a:ahLst/>
              <a:cxnLst/>
              <a:rect l="l" t="t" r="r" b="b"/>
              <a:pathLst>
                <a:path w="12595606" h="2831846">
                  <a:moveTo>
                    <a:pt x="0" y="165735"/>
                  </a:moveTo>
                  <a:cubicBezTo>
                    <a:pt x="0" y="74168"/>
                    <a:pt x="74549" y="0"/>
                    <a:pt x="166370" y="0"/>
                  </a:cubicBezTo>
                  <a:lnTo>
                    <a:pt x="12429236" y="0"/>
                  </a:lnTo>
                  <a:lnTo>
                    <a:pt x="12429236" y="6350"/>
                  </a:lnTo>
                  <a:lnTo>
                    <a:pt x="12429236" y="0"/>
                  </a:lnTo>
                  <a:cubicBezTo>
                    <a:pt x="12521057" y="0"/>
                    <a:pt x="12595606" y="74168"/>
                    <a:pt x="12595606" y="165735"/>
                  </a:cubicBezTo>
                  <a:lnTo>
                    <a:pt x="12589256" y="165735"/>
                  </a:lnTo>
                  <a:lnTo>
                    <a:pt x="12595606" y="165735"/>
                  </a:lnTo>
                  <a:lnTo>
                    <a:pt x="12595606" y="2666111"/>
                  </a:lnTo>
                  <a:lnTo>
                    <a:pt x="12589256" y="2666111"/>
                  </a:lnTo>
                  <a:lnTo>
                    <a:pt x="12595606" y="2666111"/>
                  </a:lnTo>
                  <a:cubicBezTo>
                    <a:pt x="12595606" y="2757678"/>
                    <a:pt x="12521057" y="2831846"/>
                    <a:pt x="12429236" y="2831846"/>
                  </a:cubicBezTo>
                  <a:lnTo>
                    <a:pt x="12429236" y="2825496"/>
                  </a:lnTo>
                  <a:lnTo>
                    <a:pt x="12429236" y="2831846"/>
                  </a:lnTo>
                  <a:lnTo>
                    <a:pt x="166370" y="2831846"/>
                  </a:lnTo>
                  <a:lnTo>
                    <a:pt x="166370" y="2825496"/>
                  </a:lnTo>
                  <a:lnTo>
                    <a:pt x="166370" y="2831846"/>
                  </a:lnTo>
                  <a:cubicBezTo>
                    <a:pt x="74549" y="2831846"/>
                    <a:pt x="0" y="2757678"/>
                    <a:pt x="0" y="2666111"/>
                  </a:cubicBezTo>
                  <a:lnTo>
                    <a:pt x="0" y="165735"/>
                  </a:lnTo>
                  <a:lnTo>
                    <a:pt x="6350" y="165735"/>
                  </a:lnTo>
                  <a:lnTo>
                    <a:pt x="0" y="165735"/>
                  </a:lnTo>
                  <a:moveTo>
                    <a:pt x="12700" y="165735"/>
                  </a:moveTo>
                  <a:lnTo>
                    <a:pt x="12700" y="2666111"/>
                  </a:lnTo>
                  <a:lnTo>
                    <a:pt x="6350" y="2666111"/>
                  </a:lnTo>
                  <a:lnTo>
                    <a:pt x="12700" y="2666111"/>
                  </a:lnTo>
                  <a:cubicBezTo>
                    <a:pt x="12700" y="2750693"/>
                    <a:pt x="81407" y="2819146"/>
                    <a:pt x="166370" y="2819146"/>
                  </a:cubicBezTo>
                  <a:lnTo>
                    <a:pt x="12429236" y="2819146"/>
                  </a:lnTo>
                  <a:cubicBezTo>
                    <a:pt x="12514072" y="2819146"/>
                    <a:pt x="12582906" y="2750566"/>
                    <a:pt x="12582906" y="2666111"/>
                  </a:cubicBezTo>
                  <a:lnTo>
                    <a:pt x="12582906" y="165735"/>
                  </a:lnTo>
                  <a:cubicBezTo>
                    <a:pt x="12582906" y="81280"/>
                    <a:pt x="12514199" y="12700"/>
                    <a:pt x="12429236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280"/>
                    <a:pt x="12700" y="16573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48489" y="2620566"/>
            <a:ext cx="3558779" cy="46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Friendly Messages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8489" y="3159770"/>
            <a:ext cx="8849022" cy="100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Incorporates delay() for smooth transitions between operations.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49641" y="4739729"/>
            <a:ext cx="9446716" cy="2123926"/>
            <a:chOff x="0" y="0"/>
            <a:chExt cx="12595622" cy="283190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2582906" cy="2819146"/>
            </a:xfrm>
            <a:custGeom>
              <a:avLst/>
              <a:gdLst/>
              <a:ahLst/>
              <a:cxnLst/>
              <a:rect l="l" t="t" r="r" b="b"/>
              <a:pathLst>
                <a:path w="12582906" h="2819146">
                  <a:moveTo>
                    <a:pt x="0" y="159385"/>
                  </a:moveTo>
                  <a:cubicBezTo>
                    <a:pt x="0" y="71374"/>
                    <a:pt x="71628" y="0"/>
                    <a:pt x="160020" y="0"/>
                  </a:cubicBezTo>
                  <a:lnTo>
                    <a:pt x="12422886" y="0"/>
                  </a:lnTo>
                  <a:cubicBezTo>
                    <a:pt x="12511278" y="0"/>
                    <a:pt x="12582906" y="71374"/>
                    <a:pt x="12582906" y="159385"/>
                  </a:cubicBezTo>
                  <a:lnTo>
                    <a:pt x="12582906" y="2659761"/>
                  </a:lnTo>
                  <a:cubicBezTo>
                    <a:pt x="12582906" y="2747772"/>
                    <a:pt x="12511278" y="2819146"/>
                    <a:pt x="12422886" y="2819146"/>
                  </a:cubicBezTo>
                  <a:lnTo>
                    <a:pt x="160020" y="2819146"/>
                  </a:lnTo>
                  <a:cubicBezTo>
                    <a:pt x="71628" y="2819146"/>
                    <a:pt x="0" y="2747772"/>
                    <a:pt x="0" y="2659761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595606" cy="2831846"/>
            </a:xfrm>
            <a:custGeom>
              <a:avLst/>
              <a:gdLst/>
              <a:ahLst/>
              <a:cxnLst/>
              <a:rect l="l" t="t" r="r" b="b"/>
              <a:pathLst>
                <a:path w="12595606" h="2831846">
                  <a:moveTo>
                    <a:pt x="0" y="165735"/>
                  </a:moveTo>
                  <a:cubicBezTo>
                    <a:pt x="0" y="74168"/>
                    <a:pt x="74549" y="0"/>
                    <a:pt x="166370" y="0"/>
                  </a:cubicBezTo>
                  <a:lnTo>
                    <a:pt x="12429236" y="0"/>
                  </a:lnTo>
                  <a:lnTo>
                    <a:pt x="12429236" y="6350"/>
                  </a:lnTo>
                  <a:lnTo>
                    <a:pt x="12429236" y="0"/>
                  </a:lnTo>
                  <a:cubicBezTo>
                    <a:pt x="12521057" y="0"/>
                    <a:pt x="12595606" y="74168"/>
                    <a:pt x="12595606" y="165735"/>
                  </a:cubicBezTo>
                  <a:lnTo>
                    <a:pt x="12589256" y="165735"/>
                  </a:lnTo>
                  <a:lnTo>
                    <a:pt x="12595606" y="165735"/>
                  </a:lnTo>
                  <a:lnTo>
                    <a:pt x="12595606" y="2666111"/>
                  </a:lnTo>
                  <a:lnTo>
                    <a:pt x="12589256" y="2666111"/>
                  </a:lnTo>
                  <a:lnTo>
                    <a:pt x="12595606" y="2666111"/>
                  </a:lnTo>
                  <a:cubicBezTo>
                    <a:pt x="12595606" y="2757678"/>
                    <a:pt x="12521057" y="2831846"/>
                    <a:pt x="12429236" y="2831846"/>
                  </a:cubicBezTo>
                  <a:lnTo>
                    <a:pt x="12429236" y="2825496"/>
                  </a:lnTo>
                  <a:lnTo>
                    <a:pt x="12429236" y="2831846"/>
                  </a:lnTo>
                  <a:lnTo>
                    <a:pt x="166370" y="2831846"/>
                  </a:lnTo>
                  <a:lnTo>
                    <a:pt x="166370" y="2825496"/>
                  </a:lnTo>
                  <a:lnTo>
                    <a:pt x="166370" y="2831846"/>
                  </a:lnTo>
                  <a:cubicBezTo>
                    <a:pt x="74549" y="2831846"/>
                    <a:pt x="0" y="2757678"/>
                    <a:pt x="0" y="2666111"/>
                  </a:cubicBezTo>
                  <a:lnTo>
                    <a:pt x="0" y="165735"/>
                  </a:lnTo>
                  <a:lnTo>
                    <a:pt x="6350" y="165735"/>
                  </a:lnTo>
                  <a:lnTo>
                    <a:pt x="0" y="165735"/>
                  </a:lnTo>
                  <a:moveTo>
                    <a:pt x="12700" y="165735"/>
                  </a:moveTo>
                  <a:lnTo>
                    <a:pt x="12700" y="2666111"/>
                  </a:lnTo>
                  <a:lnTo>
                    <a:pt x="6350" y="2666111"/>
                  </a:lnTo>
                  <a:lnTo>
                    <a:pt x="12700" y="2666111"/>
                  </a:lnTo>
                  <a:cubicBezTo>
                    <a:pt x="12700" y="2750693"/>
                    <a:pt x="81407" y="2819146"/>
                    <a:pt x="166370" y="2819146"/>
                  </a:cubicBezTo>
                  <a:lnTo>
                    <a:pt x="12429236" y="2819146"/>
                  </a:lnTo>
                  <a:cubicBezTo>
                    <a:pt x="12514072" y="2819146"/>
                    <a:pt x="12582906" y="2750566"/>
                    <a:pt x="12582906" y="2666111"/>
                  </a:cubicBezTo>
                  <a:lnTo>
                    <a:pt x="12582906" y="165735"/>
                  </a:lnTo>
                  <a:cubicBezTo>
                    <a:pt x="12582906" y="81280"/>
                    <a:pt x="12514199" y="12700"/>
                    <a:pt x="12429236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280"/>
                    <a:pt x="12700" y="16573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48489" y="5019526"/>
            <a:ext cx="3558779" cy="46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Console Clearing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8489" y="5558730"/>
            <a:ext cx="8849022" cy="100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Utilizes clearConsole() to maintain a clean and readable interface.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9641" y="7138690"/>
            <a:ext cx="9446716" cy="2123926"/>
            <a:chOff x="0" y="0"/>
            <a:chExt cx="12595622" cy="283190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82906" cy="2819146"/>
            </a:xfrm>
            <a:custGeom>
              <a:avLst/>
              <a:gdLst/>
              <a:ahLst/>
              <a:cxnLst/>
              <a:rect l="l" t="t" r="r" b="b"/>
              <a:pathLst>
                <a:path w="12582906" h="2819146">
                  <a:moveTo>
                    <a:pt x="0" y="159385"/>
                  </a:moveTo>
                  <a:cubicBezTo>
                    <a:pt x="0" y="71374"/>
                    <a:pt x="71628" y="0"/>
                    <a:pt x="160020" y="0"/>
                  </a:cubicBezTo>
                  <a:lnTo>
                    <a:pt x="12422886" y="0"/>
                  </a:lnTo>
                  <a:cubicBezTo>
                    <a:pt x="12511278" y="0"/>
                    <a:pt x="12582906" y="71374"/>
                    <a:pt x="12582906" y="159385"/>
                  </a:cubicBezTo>
                  <a:lnTo>
                    <a:pt x="12582906" y="2659761"/>
                  </a:lnTo>
                  <a:cubicBezTo>
                    <a:pt x="12582906" y="2747772"/>
                    <a:pt x="12511278" y="2819146"/>
                    <a:pt x="12422886" y="2819146"/>
                  </a:cubicBezTo>
                  <a:lnTo>
                    <a:pt x="160020" y="2819146"/>
                  </a:lnTo>
                  <a:cubicBezTo>
                    <a:pt x="71628" y="2819146"/>
                    <a:pt x="0" y="2747772"/>
                    <a:pt x="0" y="2659761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595606" cy="2831846"/>
            </a:xfrm>
            <a:custGeom>
              <a:avLst/>
              <a:gdLst/>
              <a:ahLst/>
              <a:cxnLst/>
              <a:rect l="l" t="t" r="r" b="b"/>
              <a:pathLst>
                <a:path w="12595606" h="2831846">
                  <a:moveTo>
                    <a:pt x="0" y="165735"/>
                  </a:moveTo>
                  <a:cubicBezTo>
                    <a:pt x="0" y="74168"/>
                    <a:pt x="74549" y="0"/>
                    <a:pt x="166370" y="0"/>
                  </a:cubicBezTo>
                  <a:lnTo>
                    <a:pt x="12429236" y="0"/>
                  </a:lnTo>
                  <a:lnTo>
                    <a:pt x="12429236" y="6350"/>
                  </a:lnTo>
                  <a:lnTo>
                    <a:pt x="12429236" y="0"/>
                  </a:lnTo>
                  <a:cubicBezTo>
                    <a:pt x="12521057" y="0"/>
                    <a:pt x="12595606" y="74168"/>
                    <a:pt x="12595606" y="165735"/>
                  </a:cubicBezTo>
                  <a:lnTo>
                    <a:pt x="12589256" y="165735"/>
                  </a:lnTo>
                  <a:lnTo>
                    <a:pt x="12595606" y="165735"/>
                  </a:lnTo>
                  <a:lnTo>
                    <a:pt x="12595606" y="2666111"/>
                  </a:lnTo>
                  <a:lnTo>
                    <a:pt x="12589256" y="2666111"/>
                  </a:lnTo>
                  <a:lnTo>
                    <a:pt x="12595606" y="2666111"/>
                  </a:lnTo>
                  <a:cubicBezTo>
                    <a:pt x="12595606" y="2757678"/>
                    <a:pt x="12521057" y="2831846"/>
                    <a:pt x="12429236" y="2831846"/>
                  </a:cubicBezTo>
                  <a:lnTo>
                    <a:pt x="12429236" y="2825496"/>
                  </a:lnTo>
                  <a:lnTo>
                    <a:pt x="12429236" y="2831846"/>
                  </a:lnTo>
                  <a:lnTo>
                    <a:pt x="166370" y="2831846"/>
                  </a:lnTo>
                  <a:lnTo>
                    <a:pt x="166370" y="2825496"/>
                  </a:lnTo>
                  <a:lnTo>
                    <a:pt x="166370" y="2831846"/>
                  </a:lnTo>
                  <a:cubicBezTo>
                    <a:pt x="74549" y="2831846"/>
                    <a:pt x="0" y="2757678"/>
                    <a:pt x="0" y="2666111"/>
                  </a:cubicBezTo>
                  <a:lnTo>
                    <a:pt x="0" y="165735"/>
                  </a:lnTo>
                  <a:lnTo>
                    <a:pt x="6350" y="165735"/>
                  </a:lnTo>
                  <a:lnTo>
                    <a:pt x="0" y="165735"/>
                  </a:lnTo>
                  <a:moveTo>
                    <a:pt x="12700" y="165735"/>
                  </a:moveTo>
                  <a:lnTo>
                    <a:pt x="12700" y="2666111"/>
                  </a:lnTo>
                  <a:lnTo>
                    <a:pt x="6350" y="2666111"/>
                  </a:lnTo>
                  <a:lnTo>
                    <a:pt x="12700" y="2666111"/>
                  </a:lnTo>
                  <a:cubicBezTo>
                    <a:pt x="12700" y="2750693"/>
                    <a:pt x="81407" y="2819146"/>
                    <a:pt x="166370" y="2819146"/>
                  </a:cubicBezTo>
                  <a:lnTo>
                    <a:pt x="12429236" y="2819146"/>
                  </a:lnTo>
                  <a:cubicBezTo>
                    <a:pt x="12514072" y="2819146"/>
                    <a:pt x="12582906" y="2750566"/>
                    <a:pt x="12582906" y="2666111"/>
                  </a:cubicBezTo>
                  <a:lnTo>
                    <a:pt x="12582906" y="165735"/>
                  </a:lnTo>
                  <a:cubicBezTo>
                    <a:pt x="12582906" y="81280"/>
                    <a:pt x="12514199" y="12700"/>
                    <a:pt x="12429236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280"/>
                    <a:pt x="12700" y="16573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8489" y="7418486"/>
            <a:ext cx="3558779" cy="46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Interactive Pauses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8489" y="7957691"/>
            <a:ext cx="8849022" cy="100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Implements "Press Enter to Continue" for user-controlled navigation.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38046" y="1875234"/>
            <a:ext cx="771525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Data Persistence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28521" y="3321546"/>
            <a:ext cx="9288959" cy="5071170"/>
            <a:chOff x="0" y="0"/>
            <a:chExt cx="12385278" cy="67615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85294" cy="6761607"/>
            </a:xfrm>
            <a:custGeom>
              <a:avLst/>
              <a:gdLst/>
              <a:ahLst/>
              <a:cxnLst/>
              <a:rect l="l" t="t" r="r" b="b"/>
              <a:pathLst>
                <a:path w="12385294" h="6761607">
                  <a:moveTo>
                    <a:pt x="0" y="185547"/>
                  </a:moveTo>
                  <a:cubicBezTo>
                    <a:pt x="0" y="83058"/>
                    <a:pt x="83185" y="0"/>
                    <a:pt x="185801" y="0"/>
                  </a:cubicBezTo>
                  <a:lnTo>
                    <a:pt x="12199493" y="0"/>
                  </a:lnTo>
                  <a:lnTo>
                    <a:pt x="12199493" y="12700"/>
                  </a:lnTo>
                  <a:lnTo>
                    <a:pt x="12199493" y="0"/>
                  </a:lnTo>
                  <a:cubicBezTo>
                    <a:pt x="12302110" y="0"/>
                    <a:pt x="12385294" y="83058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6576060"/>
                  </a:lnTo>
                  <a:lnTo>
                    <a:pt x="12372594" y="6576060"/>
                  </a:lnTo>
                  <a:lnTo>
                    <a:pt x="12385294" y="6576060"/>
                  </a:lnTo>
                  <a:cubicBezTo>
                    <a:pt x="12385294" y="6678549"/>
                    <a:pt x="12302110" y="6761607"/>
                    <a:pt x="12199493" y="6761607"/>
                  </a:cubicBezTo>
                  <a:lnTo>
                    <a:pt x="12199493" y="6748907"/>
                  </a:lnTo>
                  <a:lnTo>
                    <a:pt x="12199493" y="6761607"/>
                  </a:lnTo>
                  <a:lnTo>
                    <a:pt x="185801" y="6761607"/>
                  </a:lnTo>
                  <a:lnTo>
                    <a:pt x="185801" y="6748907"/>
                  </a:lnTo>
                  <a:lnTo>
                    <a:pt x="185801" y="6761607"/>
                  </a:lnTo>
                  <a:cubicBezTo>
                    <a:pt x="83185" y="6761607"/>
                    <a:pt x="0" y="6678549"/>
                    <a:pt x="0" y="657606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6576060"/>
                  </a:lnTo>
                  <a:lnTo>
                    <a:pt x="12700" y="6576060"/>
                  </a:lnTo>
                  <a:lnTo>
                    <a:pt x="25400" y="6576060"/>
                  </a:lnTo>
                  <a:cubicBezTo>
                    <a:pt x="25400" y="6664452"/>
                    <a:pt x="97155" y="6736207"/>
                    <a:pt x="185801" y="6736207"/>
                  </a:cubicBezTo>
                  <a:lnTo>
                    <a:pt x="12199493" y="6736207"/>
                  </a:lnTo>
                  <a:cubicBezTo>
                    <a:pt x="12288139" y="6736207"/>
                    <a:pt x="12359894" y="6664452"/>
                    <a:pt x="12359894" y="6576060"/>
                  </a:cubicBezTo>
                  <a:lnTo>
                    <a:pt x="12359894" y="185547"/>
                  </a:lnTo>
                  <a:cubicBezTo>
                    <a:pt x="12359894" y="97155"/>
                    <a:pt x="12288012" y="25400"/>
                    <a:pt x="12199493" y="25400"/>
                  </a:cubicBezTo>
                  <a:lnTo>
                    <a:pt x="185801" y="25400"/>
                  </a:lnTo>
                  <a:lnTo>
                    <a:pt x="185801" y="12700"/>
                  </a:lnTo>
                  <a:lnTo>
                    <a:pt x="185801" y="25400"/>
                  </a:lnTo>
                  <a:cubicBezTo>
                    <a:pt x="97155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957096" y="3350121"/>
            <a:ext cx="9230766" cy="883146"/>
            <a:chOff x="0" y="0"/>
            <a:chExt cx="12307688" cy="1177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07697" cy="1177544"/>
            </a:xfrm>
            <a:custGeom>
              <a:avLst/>
              <a:gdLst/>
              <a:ahLst/>
              <a:cxnLst/>
              <a:rect l="l" t="t" r="r" b="b"/>
              <a:pathLst>
                <a:path w="12307697" h="1177544">
                  <a:moveTo>
                    <a:pt x="0" y="0"/>
                  </a:moveTo>
                  <a:lnTo>
                    <a:pt x="12307697" y="0"/>
                  </a:lnTo>
                  <a:lnTo>
                    <a:pt x="12307697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266659" y="3449539"/>
            <a:ext cx="2454771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File Name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7996" y="3449539"/>
            <a:ext cx="2450009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Purpose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24571" y="3449539"/>
            <a:ext cx="2454771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957096" y="4233268"/>
            <a:ext cx="9230766" cy="1376958"/>
            <a:chOff x="0" y="0"/>
            <a:chExt cx="12307688" cy="18359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07697" cy="1835912"/>
            </a:xfrm>
            <a:custGeom>
              <a:avLst/>
              <a:gdLst/>
              <a:ahLst/>
              <a:cxnLst/>
              <a:rect l="l" t="t" r="r" b="b"/>
              <a:pathLst>
                <a:path w="12307697" h="1835912">
                  <a:moveTo>
                    <a:pt x="0" y="0"/>
                  </a:moveTo>
                  <a:lnTo>
                    <a:pt x="12307697" y="0"/>
                  </a:lnTo>
                  <a:lnTo>
                    <a:pt x="12307697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266659" y="4332685"/>
            <a:ext cx="2454771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order_history.txt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47996" y="4332685"/>
            <a:ext cx="2450009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Store order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4571" y="4332685"/>
            <a:ext cx="2454771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User, Books, Prices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57096" y="5610225"/>
            <a:ext cx="9230766" cy="1376958"/>
            <a:chOff x="0" y="0"/>
            <a:chExt cx="12307688" cy="18359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07697" cy="1835912"/>
            </a:xfrm>
            <a:custGeom>
              <a:avLst/>
              <a:gdLst/>
              <a:ahLst/>
              <a:cxnLst/>
              <a:rect l="l" t="t" r="r" b="b"/>
              <a:pathLst>
                <a:path w="12307697" h="1835912">
                  <a:moveTo>
                    <a:pt x="0" y="0"/>
                  </a:moveTo>
                  <a:lnTo>
                    <a:pt x="12307697" y="0"/>
                  </a:lnTo>
                  <a:lnTo>
                    <a:pt x="12307697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266659" y="5709642"/>
            <a:ext cx="2454771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users.txt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47996" y="5709642"/>
            <a:ext cx="245000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information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24571" y="5709642"/>
            <a:ext cx="2454771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Username, Password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957096" y="6987182"/>
            <a:ext cx="9230766" cy="1376958"/>
            <a:chOff x="0" y="0"/>
            <a:chExt cx="12307688" cy="18359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307697" cy="1835912"/>
            </a:xfrm>
            <a:custGeom>
              <a:avLst/>
              <a:gdLst/>
              <a:ahLst/>
              <a:cxnLst/>
              <a:rect l="l" t="t" r="r" b="b"/>
              <a:pathLst>
                <a:path w="12307697" h="1835912">
                  <a:moveTo>
                    <a:pt x="0" y="0"/>
                  </a:moveTo>
                  <a:lnTo>
                    <a:pt x="12307697" y="0"/>
                  </a:lnTo>
                  <a:lnTo>
                    <a:pt x="12307697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8266659" y="7086600"/>
            <a:ext cx="2454771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books.txt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47996" y="7086600"/>
            <a:ext cx="2450009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Book inventory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24571" y="7086600"/>
            <a:ext cx="2454771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Title, Author, Code, Status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811638"/>
          </a:xfrm>
          <a:custGeom>
            <a:avLst/>
            <a:gdLst/>
            <a:ahLst/>
            <a:cxnLst/>
            <a:rect l="l" t="t" r="r" b="b"/>
            <a:pathLst>
              <a:path w="18288000" h="3811638">
                <a:moveTo>
                  <a:pt x="0" y="0"/>
                </a:moveTo>
                <a:lnTo>
                  <a:pt x="18288000" y="0"/>
                </a:lnTo>
                <a:lnTo>
                  <a:pt x="18288000" y="3811638"/>
                </a:lnTo>
                <a:lnTo>
                  <a:pt x="0" y="3811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" r="-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1286" y="4633020"/>
            <a:ext cx="7623422" cy="97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60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Sample Output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81286" y="6062216"/>
            <a:ext cx="15325279" cy="3384351"/>
            <a:chOff x="0" y="0"/>
            <a:chExt cx="20433705" cy="45124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33792" cy="4512564"/>
            </a:xfrm>
            <a:custGeom>
              <a:avLst/>
              <a:gdLst/>
              <a:ahLst/>
              <a:cxnLst/>
              <a:rect l="l" t="t" r="r" b="b"/>
              <a:pathLst>
                <a:path w="20433792" h="4512564">
                  <a:moveTo>
                    <a:pt x="0" y="170815"/>
                  </a:moveTo>
                  <a:cubicBezTo>
                    <a:pt x="0" y="76454"/>
                    <a:pt x="76454" y="0"/>
                    <a:pt x="170815" y="0"/>
                  </a:cubicBezTo>
                  <a:lnTo>
                    <a:pt x="20262977" y="0"/>
                  </a:lnTo>
                  <a:cubicBezTo>
                    <a:pt x="20357339" y="0"/>
                    <a:pt x="20433792" y="76454"/>
                    <a:pt x="20433792" y="170815"/>
                  </a:cubicBezTo>
                  <a:lnTo>
                    <a:pt x="20433792" y="4341749"/>
                  </a:lnTo>
                  <a:cubicBezTo>
                    <a:pt x="20433792" y="4436110"/>
                    <a:pt x="20357339" y="4512564"/>
                    <a:pt x="20262977" y="4512564"/>
                  </a:cubicBezTo>
                  <a:lnTo>
                    <a:pt x="170815" y="4512564"/>
                  </a:lnTo>
                  <a:cubicBezTo>
                    <a:pt x="76454" y="4512437"/>
                    <a:pt x="0" y="4435983"/>
                    <a:pt x="0" y="4341749"/>
                  </a:cubicBezTo>
                  <a:close/>
                </a:path>
              </a:pathLst>
            </a:custGeom>
            <a:solidFill>
              <a:srgbClr val="001D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66106" y="6062216"/>
            <a:ext cx="15355640" cy="3384351"/>
            <a:chOff x="0" y="0"/>
            <a:chExt cx="20474187" cy="4512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474178" cy="4512310"/>
            </a:xfrm>
            <a:custGeom>
              <a:avLst/>
              <a:gdLst/>
              <a:ahLst/>
              <a:cxnLst/>
              <a:rect l="l" t="t" r="r" b="b"/>
              <a:pathLst>
                <a:path w="20474178" h="4512310">
                  <a:moveTo>
                    <a:pt x="0" y="60960"/>
                  </a:moveTo>
                  <a:cubicBezTo>
                    <a:pt x="0" y="27305"/>
                    <a:pt x="27305" y="0"/>
                    <a:pt x="60960" y="0"/>
                  </a:cubicBezTo>
                  <a:lnTo>
                    <a:pt x="20413218" y="0"/>
                  </a:lnTo>
                  <a:cubicBezTo>
                    <a:pt x="20446873" y="0"/>
                    <a:pt x="20474178" y="27305"/>
                    <a:pt x="20474178" y="60960"/>
                  </a:cubicBezTo>
                  <a:lnTo>
                    <a:pt x="20474178" y="4451350"/>
                  </a:lnTo>
                  <a:cubicBezTo>
                    <a:pt x="20474178" y="4485005"/>
                    <a:pt x="20446873" y="4512310"/>
                    <a:pt x="20413218" y="4512310"/>
                  </a:cubicBezTo>
                  <a:lnTo>
                    <a:pt x="60960" y="4512310"/>
                  </a:lnTo>
                  <a:cubicBezTo>
                    <a:pt x="27305" y="4512310"/>
                    <a:pt x="0" y="4485005"/>
                    <a:pt x="0" y="4451350"/>
                  </a:cubicBezTo>
                  <a:close/>
                </a:path>
              </a:pathLst>
            </a:custGeom>
            <a:solidFill>
              <a:srgbClr val="001D4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70906" y="6147941"/>
            <a:ext cx="14746040" cy="30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Title           Author           Code  Genre     Price   Status</a:t>
            </a:r>
          </a:p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</a:t>
            </a:r>
          </a:p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The Great Gatsby F. Scott Fitzgerald BK101 Fiction   500.00  Available</a:t>
            </a:r>
          </a:p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1984            George Orwell     BK102 Dystopian 400.00  Available</a:t>
            </a:r>
          </a:p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To Kill a Mockingbird Harper Lee  BK103 Classic   450.00  Rented</a:t>
            </a:r>
          </a:p>
          <a:p>
            <a:pPr algn="l">
              <a:lnSpc>
                <a:spcPts val="3812"/>
              </a:lnSpc>
            </a:pPr>
            <a:endParaRPr lang="en-US" sz="2375">
              <a:solidFill>
                <a:srgbClr val="E2E6E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422</Words>
  <Application>Microsoft Office PowerPoint</Application>
  <PresentationFormat>Custom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Merriweather</vt:lpstr>
      <vt:lpstr>Arial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Shloka Shetty</cp:lastModifiedBy>
  <cp:revision>1</cp:revision>
  <dcterms:created xsi:type="dcterms:W3CDTF">2006-08-16T00:00:00Z</dcterms:created>
  <dcterms:modified xsi:type="dcterms:W3CDTF">2025-03-09T09:33:09Z</dcterms:modified>
  <dc:identifier>DAGUO8AY85g</dc:identifier>
</cp:coreProperties>
</file>